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822"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1/10/2020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89593245"/>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 Power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Standing with either hand touching doorknob, other hand wrist below belt. PCC buttstock on belt, muzzle touching doorknob.</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6 paper, 7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E71073-ED3E-4CF9-91B0-8C020B358F07}"/>
              </a:ext>
            </a:extLst>
          </p:cNvPr>
          <p:cNvPicPr>
            <a:picLocks noChangeAspect="1"/>
          </p:cNvPicPr>
          <p:nvPr/>
        </p:nvPicPr>
        <p:blipFill>
          <a:blip r:embed="rId5"/>
          <a:stretch>
            <a:fillRect/>
          </a:stretch>
        </p:blipFill>
        <p:spPr>
          <a:xfrm>
            <a:off x="180474" y="3777241"/>
            <a:ext cx="7025857" cy="372111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Star Power</a:t>
            </a:r>
          </a:p>
          <a:p>
            <a:pPr algn="ctr"/>
            <a:r>
              <a:rPr lang="en-US" b="1" dirty="0"/>
              <a:t>Written Stage Briefing</a:t>
            </a:r>
          </a:p>
          <a:p>
            <a:r>
              <a:rPr lang="en-US" dirty="0"/>
              <a:t>Star Power is a 19 round, 95 point, Comstock medium course. There are six USPSA targets and seven falling steel. The best two hits on paper will score, and steel must fall to score. The start signal is audible.</a:t>
            </a:r>
          </a:p>
          <a:p>
            <a:endParaRPr lang="en-US" dirty="0"/>
          </a:p>
          <a:p>
            <a:r>
              <a:rPr lang="en-US" dirty="0"/>
              <a:t>The swinging steel target is activated by the door. It must be activated before being engaged. Please check the activator prior to walkthrough and set it the same way every time.</a:t>
            </a:r>
          </a:p>
          <a:p>
            <a:endParaRPr lang="en-US" dirty="0"/>
          </a:p>
          <a:p>
            <a:r>
              <a:rPr lang="en-US" dirty="0"/>
              <a:t>Handgun start position is standing with either hand touching the door handle, other hand wrist below belt. Handgun is loaded and holstered.</a:t>
            </a:r>
          </a:p>
          <a:p>
            <a:endParaRPr lang="en-US" dirty="0"/>
          </a:p>
          <a:p>
            <a:r>
              <a:rPr lang="en-US" dirty="0"/>
              <a:t>PCC start position is standing with muzzle touching door handle. Loaded carbine is held with both hands, safety on,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234</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2020-01-10T19:41:18Z</dcterms:modified>
  <cp:category>Shooting</cp:category>
</cp:coreProperties>
</file>

<file path=docProps/thumbnail.jpeg>
</file>